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93" r:id="rId11"/>
    <p:sldId id="402" r:id="rId12"/>
    <p:sldId id="421" r:id="rId13"/>
    <p:sldId id="381" r:id="rId14"/>
    <p:sldId id="394" r:id="rId15"/>
    <p:sldId id="395" r:id="rId16"/>
    <p:sldId id="398" r:id="rId17"/>
    <p:sldId id="399" r:id="rId18"/>
    <p:sldId id="414" r:id="rId19"/>
    <p:sldId id="396" r:id="rId20"/>
    <p:sldId id="388" r:id="rId21"/>
    <p:sldId id="397" r:id="rId22"/>
    <p:sldId id="361" r:id="rId23"/>
    <p:sldId id="363" r:id="rId24"/>
    <p:sldId id="358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8415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油耗管理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155" y="88836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平台接入油耗传感器，统计油耗使用情况，防止偷油，漏油情况发生。能耗分析对比，查出能耗比较低的车辆，并全面掌握司机的工作效率。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626235"/>
            <a:ext cx="5253990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617345"/>
            <a:ext cx="5220335" cy="266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316730"/>
            <a:ext cx="5360035" cy="230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328160"/>
            <a:ext cx="5219700" cy="230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045845"/>
            <a:ext cx="506793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3947160"/>
            <a:ext cx="5067300" cy="2259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536440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45" y="1700530"/>
            <a:ext cx="512445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55422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45" y="4465955"/>
            <a:ext cx="5123815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68503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510984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73964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510984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68693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92530"/>
            <a:ext cx="5133975" cy="2561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862070"/>
            <a:ext cx="515239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687570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98905"/>
            <a:ext cx="1063815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210175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95" y="945515"/>
            <a:ext cx="5316855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21081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35876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507555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5148580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4220"/>
            <a:ext cx="5549900" cy="298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28720"/>
            <a:ext cx="554990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004570"/>
            <a:ext cx="2810510" cy="5403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10" y="1003935"/>
            <a:ext cx="3395980" cy="532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35" y="963295"/>
            <a:ext cx="339598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以位置和视频服务为中心的车辆管理平台，已经过多次迭代升级，能满足两客一危，环卫，渣土等多个行业车的管理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3040"/>
            <a:ext cx="1103820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614045"/>
            <a:ext cx="11132820" cy="615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0730" cy="400494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5658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 txBox="1"/>
          <p:nvPr/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2220" y="1360805"/>
            <a:ext cx="6863080" cy="51733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02230" y="1872615"/>
            <a:ext cx="786765" cy="4475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二开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200" dirty="0">
                <a:solidFill>
                  <a:srgbClr val="002060"/>
                </a:solidFill>
              </a:rPr>
              <a:t>ERP</a:t>
            </a:r>
            <a:r>
              <a:rPr lang="zh-CN" altLang="en-US" sz="1200" dirty="0">
                <a:solidFill>
                  <a:srgbClr val="002060"/>
                </a:solidFill>
              </a:rPr>
              <a:t>接入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2980" y="5979160"/>
            <a:ext cx="503999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12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639175" y="1856105"/>
            <a:ext cx="654050" cy="449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22980" y="5344795"/>
            <a:ext cx="5040630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MySQL</a:t>
            </a:r>
            <a:endParaRPr lang="zh-CN" altLang="en-US" sz="1200" dirty="0"/>
          </a:p>
        </p:txBody>
      </p:sp>
      <p:sp>
        <p:nvSpPr>
          <p:cNvPr id="16" name="TextBox 14"/>
          <p:cNvSpPr txBox="1"/>
          <p:nvPr/>
        </p:nvSpPr>
        <p:spPr>
          <a:xfrm>
            <a:off x="7050851" y="5273576"/>
            <a:ext cx="10081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/>
              <a:t>mongodb</a:t>
            </a:r>
            <a:endParaRPr lang="zh-CN" altLang="en-US" sz="1400" dirty="0"/>
          </a:p>
        </p:txBody>
      </p:sp>
      <p:sp>
        <p:nvSpPr>
          <p:cNvPr id="17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450590" y="1872615"/>
            <a:ext cx="2064385" cy="3400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音视频处理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4803775" y="2888615"/>
            <a:ext cx="59690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多媒体存储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4083685" y="3274695"/>
            <a:ext cx="1204595" cy="24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3521075" y="3608705"/>
            <a:ext cx="1901825" cy="7296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3499485" y="4458335"/>
            <a:ext cx="1922145" cy="690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47434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41" name="肘形连接符 40"/>
          <p:cNvCxnSpPr>
            <a:stCxn id="38" idx="2"/>
            <a:endCxn id="36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2"/>
            <a:endCxn id="36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形状 71"/>
          <p:cNvCxnSpPr>
            <a:stCxn id="40" idx="2"/>
            <a:endCxn id="36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9040" y="3026410"/>
            <a:ext cx="2171065" cy="9283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51750" y="3088005"/>
            <a:ext cx="669925" cy="30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传感器算法</a:t>
            </a:r>
            <a:endParaRPr 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801485" y="3523615"/>
            <a:ext cx="66992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801485" y="3064510"/>
            <a:ext cx="669925" cy="34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51" name="矩形 50"/>
          <p:cNvSpPr/>
          <p:nvPr/>
        </p:nvSpPr>
        <p:spPr>
          <a:xfrm>
            <a:off x="6295390" y="410464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97370" y="4202430"/>
            <a:ext cx="66040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7666990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54" name="矩形 53"/>
          <p:cNvSpPr/>
          <p:nvPr/>
        </p:nvSpPr>
        <p:spPr>
          <a:xfrm>
            <a:off x="6896735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6289040" y="2115820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展示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2225" y="4202430"/>
            <a:ext cx="73025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报警数据</a:t>
            </a:r>
            <a:endParaRPr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6899275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7656830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7651750" y="3523615"/>
            <a:ext cx="720725" cy="283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60" name="矩形 59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55524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5552440" y="320294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5651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5571490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70940" cy="7556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4522470" y="4480560"/>
            <a:ext cx="975995" cy="7620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894715"/>
            <a:ext cx="485203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457700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72865"/>
            <a:ext cx="4705985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396740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ISPRING_PRESENTATION_TITLE" val="PowerPoint 演示文稿"/>
  <p:tag name="KSO_WPP_MARK_KEY" val="5bcf66fe-8c48-4402-a4e4-9372d631f312"/>
  <p:tag name="COMMONDATA" val="eyJoZGlkIjoiNTM4OWI3ZDkwZjEwODRlMTE1ZTE3NmExNTQyZjdjZ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WPS 演示</Application>
  <PresentationFormat>宽屏</PresentationFormat>
  <Paragraphs>365</Paragraphs>
  <Slides>22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Calibri Light</vt:lpstr>
      <vt:lpstr>ksdb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267</cp:revision>
  <dcterms:created xsi:type="dcterms:W3CDTF">2019-02-25T06:39:00Z</dcterms:created>
  <dcterms:modified xsi:type="dcterms:W3CDTF">2023-01-14T07:02:50Z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DB6075E4B0634B958C57AC5184B1B43C</vt:lpwstr>
  </property>
</Properties>
</file>